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3" r:id="rId3"/>
    <p:sldId id="270" r:id="rId4"/>
    <p:sldId id="271" r:id="rId5"/>
    <p:sldId id="264" r:id="rId6"/>
    <p:sldId id="265" r:id="rId7"/>
    <p:sldId id="266" r:id="rId8"/>
    <p:sldId id="257" r:id="rId9"/>
    <p:sldId id="268" r:id="rId10"/>
    <p:sldId id="258" r:id="rId11"/>
    <p:sldId id="259" r:id="rId12"/>
    <p:sldId id="269" r:id="rId13"/>
    <p:sldId id="262" r:id="rId14"/>
    <p:sldId id="267" r:id="rId15"/>
    <p:sldId id="272" r:id="rId16"/>
    <p:sldId id="260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5" d="100"/>
          <a:sy n="55" d="100"/>
        </p:scale>
        <p:origin x="-912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88C6A0-3919-4B71-912A-9C7DEFB37BF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996647-2ACA-45C5-97F4-117A4846E4E8}">
      <dgm:prSet phldrT="[Text]" custT="1"/>
      <dgm:spPr/>
      <dgm:t>
        <a:bodyPr/>
        <a:lstStyle/>
        <a:p>
          <a:pPr algn="l"/>
          <a:r>
            <a:rPr lang="en-US" sz="1800" dirty="0" smtClean="0"/>
            <a:t>খামারেরপশুপাখি</a:t>
          </a:r>
          <a:endParaRPr lang="en-US" sz="2000" dirty="0"/>
        </a:p>
      </dgm:t>
    </dgm:pt>
    <dgm:pt modelId="{96DC8EDD-A0AC-4F1B-9BDC-9F64F4E932F4}" type="parTrans" cxnId="{6E6E697C-0032-410E-8AD3-93330C31A5D4}">
      <dgm:prSet/>
      <dgm:spPr/>
      <dgm:t>
        <a:bodyPr/>
        <a:lstStyle/>
        <a:p>
          <a:endParaRPr lang="en-US"/>
        </a:p>
      </dgm:t>
    </dgm:pt>
    <dgm:pt modelId="{50E88556-3A32-4208-811B-A402502FC086}" type="sibTrans" cxnId="{6E6E697C-0032-410E-8AD3-93330C31A5D4}">
      <dgm:prSet/>
      <dgm:spPr/>
      <dgm:t>
        <a:bodyPr/>
        <a:lstStyle/>
        <a:p>
          <a:endParaRPr lang="en-US"/>
        </a:p>
      </dgm:t>
    </dgm:pt>
    <dgm:pt modelId="{DA8747C1-16CC-4064-8BE3-D4F0BEA9D6AE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0182CC7D-5A47-4981-9292-C6064105668D}" type="parTrans" cxnId="{D1FB5D6A-DD88-40B6-990F-34945357FC27}">
      <dgm:prSet/>
      <dgm:spPr/>
      <dgm:t>
        <a:bodyPr/>
        <a:lstStyle/>
        <a:p>
          <a:endParaRPr lang="en-US"/>
        </a:p>
      </dgm:t>
    </dgm:pt>
    <dgm:pt modelId="{590F24AD-97E8-4DB7-BE2A-184D9462D9B4}" type="sibTrans" cxnId="{D1FB5D6A-DD88-40B6-990F-34945357FC27}">
      <dgm:prSet/>
      <dgm:spPr/>
      <dgm:t>
        <a:bodyPr/>
        <a:lstStyle/>
        <a:p>
          <a:endParaRPr lang="en-US"/>
        </a:p>
      </dgm:t>
    </dgm:pt>
    <dgm:pt modelId="{1A1FF942-EAAD-48A9-A713-E1675B50CE11}">
      <dgm:prSet phldrT="[Text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7D9ABC02-B600-4EE6-9DA6-B26393F5A2E8}" type="parTrans" cxnId="{0EA580A0-8693-4B9C-B833-8FA91E242978}">
      <dgm:prSet/>
      <dgm:spPr/>
      <dgm:t>
        <a:bodyPr/>
        <a:lstStyle/>
        <a:p>
          <a:endParaRPr lang="en-US"/>
        </a:p>
      </dgm:t>
    </dgm:pt>
    <dgm:pt modelId="{5E06A1D3-7D5C-418E-A4DA-AF557BE9C947}" type="sibTrans" cxnId="{0EA580A0-8693-4B9C-B833-8FA91E242978}">
      <dgm:prSet/>
      <dgm:spPr/>
      <dgm:t>
        <a:bodyPr/>
        <a:lstStyle/>
        <a:p>
          <a:endParaRPr lang="en-US"/>
        </a:p>
      </dgm:t>
    </dgm:pt>
    <dgm:pt modelId="{3278CDCC-C67B-4F73-B89A-B867C27FB664}">
      <dgm:prSet phldrT="[Text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1980D125-050E-4136-BE9A-FFDF47D9DEAE}" type="parTrans" cxnId="{26F63083-2C13-4DB1-877B-4CBEEA99BE09}">
      <dgm:prSet/>
      <dgm:spPr/>
      <dgm:t>
        <a:bodyPr/>
        <a:lstStyle/>
        <a:p>
          <a:endParaRPr lang="en-US"/>
        </a:p>
      </dgm:t>
    </dgm:pt>
    <dgm:pt modelId="{CC877BC7-B8A6-4A13-88DE-BD2DC3ECF63D}" type="sibTrans" cxnId="{26F63083-2C13-4DB1-877B-4CBEEA99BE09}">
      <dgm:prSet/>
      <dgm:spPr/>
      <dgm:t>
        <a:bodyPr/>
        <a:lstStyle/>
        <a:p>
          <a:endParaRPr lang="en-US"/>
        </a:p>
      </dgm:t>
    </dgm:pt>
    <dgm:pt modelId="{42694F86-9271-4AC1-BBA5-E3D70E01EBB5}">
      <dgm:prSet phldrT="[Text]" phldr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87F7D7E3-8150-44BD-A72D-86252123E733}" type="parTrans" cxnId="{66C68463-4D70-4FE7-8500-06DE2BB561C9}">
      <dgm:prSet/>
      <dgm:spPr/>
      <dgm:t>
        <a:bodyPr/>
        <a:lstStyle/>
        <a:p>
          <a:endParaRPr lang="en-US"/>
        </a:p>
      </dgm:t>
    </dgm:pt>
    <dgm:pt modelId="{C215500F-BCB4-4EFF-AFCC-13EF5ADD66C7}" type="sibTrans" cxnId="{66C68463-4D70-4FE7-8500-06DE2BB561C9}">
      <dgm:prSet/>
      <dgm:spPr/>
      <dgm:t>
        <a:bodyPr/>
        <a:lstStyle/>
        <a:p>
          <a:endParaRPr lang="en-US"/>
        </a:p>
      </dgm:t>
    </dgm:pt>
    <dgm:pt modelId="{B701B72E-E1D6-4BB1-B24F-A15E3E02C325}">
      <dgm:prSet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F4CDFEF3-11A0-4A7F-A9F6-0E5C724B4F84}" type="parTrans" cxnId="{F45D930A-1429-4807-9BDC-69BD55A33BDC}">
      <dgm:prSet/>
      <dgm:spPr/>
      <dgm:t>
        <a:bodyPr/>
        <a:lstStyle/>
        <a:p>
          <a:endParaRPr lang="en-US"/>
        </a:p>
      </dgm:t>
    </dgm:pt>
    <dgm:pt modelId="{5049A3B6-E8B1-4E20-966D-4A7B133B3256}" type="sibTrans" cxnId="{F45D930A-1429-4807-9BDC-69BD55A33BDC}">
      <dgm:prSet/>
      <dgm:spPr/>
      <dgm:t>
        <a:bodyPr/>
        <a:lstStyle/>
        <a:p>
          <a:endParaRPr lang="en-US"/>
        </a:p>
      </dgm:t>
    </dgm:pt>
    <dgm:pt modelId="{5B5A8EC3-C9C2-4075-A5CE-53C17759E592}">
      <dgm:prSet/>
      <dgm:spPr>
        <a:blipFill rotWithShape="0">
          <a:blip xmlns:r="http://schemas.openxmlformats.org/officeDocument/2006/relationships" r:embed="rId6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2AF20A3C-377C-46D1-85A6-9CDD1C9D36C7}" type="parTrans" cxnId="{050FF200-F28F-462E-90B1-59D3700EF6DE}">
      <dgm:prSet/>
      <dgm:spPr/>
      <dgm:t>
        <a:bodyPr/>
        <a:lstStyle/>
        <a:p>
          <a:endParaRPr lang="en-US"/>
        </a:p>
      </dgm:t>
    </dgm:pt>
    <dgm:pt modelId="{35A415F7-58B9-4546-BB8F-A494C29431DD}" type="sibTrans" cxnId="{050FF200-F28F-462E-90B1-59D3700EF6DE}">
      <dgm:prSet/>
      <dgm:spPr/>
      <dgm:t>
        <a:bodyPr/>
        <a:lstStyle/>
        <a:p>
          <a:endParaRPr lang="en-US"/>
        </a:p>
      </dgm:t>
    </dgm:pt>
    <dgm:pt modelId="{711F274E-4572-4DAA-949E-EBB2C6227204}" type="pres">
      <dgm:prSet presAssocID="{EC88C6A0-3919-4B71-912A-9C7DEFB37BF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D43AE8-4E83-4A23-96B8-5EDF48281CC3}" type="pres">
      <dgm:prSet presAssocID="{9D996647-2ACA-45C5-97F4-117A4846E4E8}" presName="centerShape" presStyleLbl="node0" presStyleIdx="0" presStyleCnt="1" custScaleX="121765"/>
      <dgm:spPr/>
      <dgm:t>
        <a:bodyPr/>
        <a:lstStyle/>
        <a:p>
          <a:endParaRPr lang="en-US"/>
        </a:p>
      </dgm:t>
    </dgm:pt>
    <dgm:pt modelId="{E09541DD-9826-4D51-B016-9A50382156E8}" type="pres">
      <dgm:prSet presAssocID="{0182CC7D-5A47-4981-9292-C6064105668D}" presName="Name9" presStyleLbl="parChTrans1D2" presStyleIdx="0" presStyleCnt="6"/>
      <dgm:spPr/>
      <dgm:t>
        <a:bodyPr/>
        <a:lstStyle/>
        <a:p>
          <a:endParaRPr lang="en-US"/>
        </a:p>
      </dgm:t>
    </dgm:pt>
    <dgm:pt modelId="{2574B4FD-622B-4BD3-8047-5E046810785B}" type="pres">
      <dgm:prSet presAssocID="{0182CC7D-5A47-4981-9292-C6064105668D}" presName="connTx" presStyleLbl="parChTrans1D2" presStyleIdx="0" presStyleCnt="6"/>
      <dgm:spPr/>
      <dgm:t>
        <a:bodyPr/>
        <a:lstStyle/>
        <a:p>
          <a:endParaRPr lang="en-US"/>
        </a:p>
      </dgm:t>
    </dgm:pt>
    <dgm:pt modelId="{7DDDBB31-45B3-4A69-A004-F4D45E9D7E26}" type="pres">
      <dgm:prSet presAssocID="{DA8747C1-16CC-4064-8BE3-D4F0BEA9D6AE}" presName="node" presStyleLbl="node1" presStyleIdx="0" presStyleCnt="6" custScaleX="144596" custRadScaleRad="97576" custRadScaleInc="-44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0A58D8-B66E-48AF-A227-C9E579E66ADE}" type="pres">
      <dgm:prSet presAssocID="{F4CDFEF3-11A0-4A7F-A9F6-0E5C724B4F84}" presName="Name9" presStyleLbl="parChTrans1D2" presStyleIdx="1" presStyleCnt="6"/>
      <dgm:spPr/>
      <dgm:t>
        <a:bodyPr/>
        <a:lstStyle/>
        <a:p>
          <a:endParaRPr lang="en-US"/>
        </a:p>
      </dgm:t>
    </dgm:pt>
    <dgm:pt modelId="{81BF3F85-2F91-4DEC-84BF-2205A4071F54}" type="pres">
      <dgm:prSet presAssocID="{F4CDFEF3-11A0-4A7F-A9F6-0E5C724B4F84}" presName="connTx" presStyleLbl="parChTrans1D2" presStyleIdx="1" presStyleCnt="6"/>
      <dgm:spPr/>
      <dgm:t>
        <a:bodyPr/>
        <a:lstStyle/>
        <a:p>
          <a:endParaRPr lang="en-US"/>
        </a:p>
      </dgm:t>
    </dgm:pt>
    <dgm:pt modelId="{2F64C9F2-BED7-44ED-9F6B-B94EE30CAACC}" type="pres">
      <dgm:prSet presAssocID="{B701B72E-E1D6-4BB1-B24F-A15E3E02C325}" presName="node" presStyleLbl="node1" presStyleIdx="1" presStyleCnt="6" custScaleX="136478" custRadScaleRad="101253" custRadScaleInc="3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300BB3-CEE4-4150-8F09-8C25BCF65057}" type="pres">
      <dgm:prSet presAssocID="{7D9ABC02-B600-4EE6-9DA6-B26393F5A2E8}" presName="Name9" presStyleLbl="parChTrans1D2" presStyleIdx="2" presStyleCnt="6"/>
      <dgm:spPr/>
      <dgm:t>
        <a:bodyPr/>
        <a:lstStyle/>
        <a:p>
          <a:endParaRPr lang="en-US"/>
        </a:p>
      </dgm:t>
    </dgm:pt>
    <dgm:pt modelId="{C5F559B8-B144-40EA-95B1-D817B3E7F329}" type="pres">
      <dgm:prSet presAssocID="{7D9ABC02-B600-4EE6-9DA6-B26393F5A2E8}" presName="connTx" presStyleLbl="parChTrans1D2" presStyleIdx="2" presStyleCnt="6"/>
      <dgm:spPr/>
      <dgm:t>
        <a:bodyPr/>
        <a:lstStyle/>
        <a:p>
          <a:endParaRPr lang="en-US"/>
        </a:p>
      </dgm:t>
    </dgm:pt>
    <dgm:pt modelId="{680BA3F8-EEFB-4537-A7AA-B5CEC697D089}" type="pres">
      <dgm:prSet presAssocID="{1A1FF942-EAAD-48A9-A713-E1675B50CE11}" presName="node" presStyleLbl="node1" presStyleIdx="2" presStyleCnt="6" custScaleX="139041" custRadScaleRad="96751" custRadScaleInc="-20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C42F2-0043-4E2D-BF34-972B695AEC1E}" type="pres">
      <dgm:prSet presAssocID="{2AF20A3C-377C-46D1-85A6-9CDD1C9D36C7}" presName="Name9" presStyleLbl="parChTrans1D2" presStyleIdx="3" presStyleCnt="6"/>
      <dgm:spPr/>
      <dgm:t>
        <a:bodyPr/>
        <a:lstStyle/>
        <a:p>
          <a:endParaRPr lang="en-US"/>
        </a:p>
      </dgm:t>
    </dgm:pt>
    <dgm:pt modelId="{9A77E921-B473-4241-9D1E-0C7E1FA4595F}" type="pres">
      <dgm:prSet presAssocID="{2AF20A3C-377C-46D1-85A6-9CDD1C9D36C7}" presName="connTx" presStyleLbl="parChTrans1D2" presStyleIdx="3" presStyleCnt="6"/>
      <dgm:spPr/>
      <dgm:t>
        <a:bodyPr/>
        <a:lstStyle/>
        <a:p>
          <a:endParaRPr lang="en-US"/>
        </a:p>
      </dgm:t>
    </dgm:pt>
    <dgm:pt modelId="{828AB981-99D7-4402-BE9F-B078FC8B2B51}" type="pres">
      <dgm:prSet presAssocID="{5B5A8EC3-C9C2-4075-A5CE-53C17759E592}" presName="node" presStyleLbl="node1" presStyleIdx="3" presStyleCnt="6" custScaleX="116635" custScaleY="1207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BEE2F4-B0D4-4C33-AA84-672BBBC56E0C}" type="pres">
      <dgm:prSet presAssocID="{1980D125-050E-4136-BE9A-FFDF47D9DEAE}" presName="Name9" presStyleLbl="parChTrans1D2" presStyleIdx="4" presStyleCnt="6"/>
      <dgm:spPr/>
      <dgm:t>
        <a:bodyPr/>
        <a:lstStyle/>
        <a:p>
          <a:endParaRPr lang="en-US"/>
        </a:p>
      </dgm:t>
    </dgm:pt>
    <dgm:pt modelId="{ABA1E420-F390-4ECB-B19B-C7243B7B78F1}" type="pres">
      <dgm:prSet presAssocID="{1980D125-050E-4136-BE9A-FFDF47D9DEAE}" presName="connTx" presStyleLbl="parChTrans1D2" presStyleIdx="4" presStyleCnt="6"/>
      <dgm:spPr/>
      <dgm:t>
        <a:bodyPr/>
        <a:lstStyle/>
        <a:p>
          <a:endParaRPr lang="en-US"/>
        </a:p>
      </dgm:t>
    </dgm:pt>
    <dgm:pt modelId="{5DB2D94E-73F8-4742-8F8C-27D92968C226}" type="pres">
      <dgm:prSet presAssocID="{3278CDCC-C67B-4F73-B89A-B867C27FB664}" presName="node" presStyleLbl="node1" presStyleIdx="4" presStyleCnt="6" custScaleX="1361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34B9E5-6C76-4503-9A0F-BF8AE9C58DB2}" type="pres">
      <dgm:prSet presAssocID="{87F7D7E3-8150-44BD-A72D-86252123E733}" presName="Name9" presStyleLbl="parChTrans1D2" presStyleIdx="5" presStyleCnt="6"/>
      <dgm:spPr/>
      <dgm:t>
        <a:bodyPr/>
        <a:lstStyle/>
        <a:p>
          <a:endParaRPr lang="en-US"/>
        </a:p>
      </dgm:t>
    </dgm:pt>
    <dgm:pt modelId="{1BC1BA9A-DA30-4BA9-9E60-27F29C59487C}" type="pres">
      <dgm:prSet presAssocID="{87F7D7E3-8150-44BD-A72D-86252123E733}" presName="connTx" presStyleLbl="parChTrans1D2" presStyleIdx="5" presStyleCnt="6"/>
      <dgm:spPr/>
      <dgm:t>
        <a:bodyPr/>
        <a:lstStyle/>
        <a:p>
          <a:endParaRPr lang="en-US"/>
        </a:p>
      </dgm:t>
    </dgm:pt>
    <dgm:pt modelId="{8FEE060E-3B10-4CE2-B8E2-1F137002AF11}" type="pres">
      <dgm:prSet presAssocID="{42694F86-9271-4AC1-BBA5-E3D70E01EBB5}" presName="node" presStyleLbl="node1" presStyleIdx="5" presStyleCnt="6" custScaleX="1405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FB5D6A-DD88-40B6-990F-34945357FC27}" srcId="{9D996647-2ACA-45C5-97F4-117A4846E4E8}" destId="{DA8747C1-16CC-4064-8BE3-D4F0BEA9D6AE}" srcOrd="0" destOrd="0" parTransId="{0182CC7D-5A47-4981-9292-C6064105668D}" sibTransId="{590F24AD-97E8-4DB7-BE2A-184D9462D9B4}"/>
    <dgm:cxn modelId="{BA5DCD62-EFDC-40B5-B097-6B1A8BB28D9C}" type="presOf" srcId="{1980D125-050E-4136-BE9A-FFDF47D9DEAE}" destId="{CFBEE2F4-B0D4-4C33-AA84-672BBBC56E0C}" srcOrd="0" destOrd="0" presId="urn:microsoft.com/office/officeart/2005/8/layout/radial1"/>
    <dgm:cxn modelId="{0EA580A0-8693-4B9C-B833-8FA91E242978}" srcId="{9D996647-2ACA-45C5-97F4-117A4846E4E8}" destId="{1A1FF942-EAAD-48A9-A713-E1675B50CE11}" srcOrd="2" destOrd="0" parTransId="{7D9ABC02-B600-4EE6-9DA6-B26393F5A2E8}" sibTransId="{5E06A1D3-7D5C-418E-A4DA-AF557BE9C947}"/>
    <dgm:cxn modelId="{7E1AAC2B-6FDA-4DB7-ACB8-4BCF6FE2FF51}" type="presOf" srcId="{DA8747C1-16CC-4064-8BE3-D4F0BEA9D6AE}" destId="{7DDDBB31-45B3-4A69-A004-F4D45E9D7E26}" srcOrd="0" destOrd="0" presId="urn:microsoft.com/office/officeart/2005/8/layout/radial1"/>
    <dgm:cxn modelId="{43D22BB2-0845-430B-8C25-873733B34AA5}" type="presOf" srcId="{B701B72E-E1D6-4BB1-B24F-A15E3E02C325}" destId="{2F64C9F2-BED7-44ED-9F6B-B94EE30CAACC}" srcOrd="0" destOrd="0" presId="urn:microsoft.com/office/officeart/2005/8/layout/radial1"/>
    <dgm:cxn modelId="{450655D9-4DA3-41D0-9A3C-01D49580567B}" type="presOf" srcId="{1980D125-050E-4136-BE9A-FFDF47D9DEAE}" destId="{ABA1E420-F390-4ECB-B19B-C7243B7B78F1}" srcOrd="1" destOrd="0" presId="urn:microsoft.com/office/officeart/2005/8/layout/radial1"/>
    <dgm:cxn modelId="{E8C17904-B795-435C-96A6-3CEAB571E4D0}" type="presOf" srcId="{2AF20A3C-377C-46D1-85A6-9CDD1C9D36C7}" destId="{9A77E921-B473-4241-9D1E-0C7E1FA4595F}" srcOrd="1" destOrd="0" presId="urn:microsoft.com/office/officeart/2005/8/layout/radial1"/>
    <dgm:cxn modelId="{3545E5C5-CB18-4F40-9107-E1FB760018F1}" type="presOf" srcId="{42694F86-9271-4AC1-BBA5-E3D70E01EBB5}" destId="{8FEE060E-3B10-4CE2-B8E2-1F137002AF11}" srcOrd="0" destOrd="0" presId="urn:microsoft.com/office/officeart/2005/8/layout/radial1"/>
    <dgm:cxn modelId="{F45D930A-1429-4807-9BDC-69BD55A33BDC}" srcId="{9D996647-2ACA-45C5-97F4-117A4846E4E8}" destId="{B701B72E-E1D6-4BB1-B24F-A15E3E02C325}" srcOrd="1" destOrd="0" parTransId="{F4CDFEF3-11A0-4A7F-A9F6-0E5C724B4F84}" sibTransId="{5049A3B6-E8B1-4E20-966D-4A7B133B3256}"/>
    <dgm:cxn modelId="{66C68463-4D70-4FE7-8500-06DE2BB561C9}" srcId="{9D996647-2ACA-45C5-97F4-117A4846E4E8}" destId="{42694F86-9271-4AC1-BBA5-E3D70E01EBB5}" srcOrd="5" destOrd="0" parTransId="{87F7D7E3-8150-44BD-A72D-86252123E733}" sibTransId="{C215500F-BCB4-4EFF-AFCC-13EF5ADD66C7}"/>
    <dgm:cxn modelId="{C0BBBAD2-AD5C-480A-9941-BEF67041B59F}" type="presOf" srcId="{7D9ABC02-B600-4EE6-9DA6-B26393F5A2E8}" destId="{C5F559B8-B144-40EA-95B1-D817B3E7F329}" srcOrd="1" destOrd="0" presId="urn:microsoft.com/office/officeart/2005/8/layout/radial1"/>
    <dgm:cxn modelId="{8869CC63-026A-4760-8015-F2F8DA942337}" type="presOf" srcId="{87F7D7E3-8150-44BD-A72D-86252123E733}" destId="{1BC1BA9A-DA30-4BA9-9E60-27F29C59487C}" srcOrd="1" destOrd="0" presId="urn:microsoft.com/office/officeart/2005/8/layout/radial1"/>
    <dgm:cxn modelId="{13A720B9-292E-49ED-A360-022D57C07618}" type="presOf" srcId="{F4CDFEF3-11A0-4A7F-A9F6-0E5C724B4F84}" destId="{81BF3F85-2F91-4DEC-84BF-2205A4071F54}" srcOrd="1" destOrd="0" presId="urn:microsoft.com/office/officeart/2005/8/layout/radial1"/>
    <dgm:cxn modelId="{8F2185E2-325A-45D8-BD59-55DB6DD81B51}" type="presOf" srcId="{3278CDCC-C67B-4F73-B89A-B867C27FB664}" destId="{5DB2D94E-73F8-4742-8F8C-27D92968C226}" srcOrd="0" destOrd="0" presId="urn:microsoft.com/office/officeart/2005/8/layout/radial1"/>
    <dgm:cxn modelId="{368F4897-F749-48CF-BF50-95A915002688}" type="presOf" srcId="{0182CC7D-5A47-4981-9292-C6064105668D}" destId="{E09541DD-9826-4D51-B016-9A50382156E8}" srcOrd="0" destOrd="0" presId="urn:microsoft.com/office/officeart/2005/8/layout/radial1"/>
    <dgm:cxn modelId="{E1AED2F7-EAFB-440A-AE4C-C353851970B2}" type="presOf" srcId="{1A1FF942-EAAD-48A9-A713-E1675B50CE11}" destId="{680BA3F8-EEFB-4537-A7AA-B5CEC697D089}" srcOrd="0" destOrd="0" presId="urn:microsoft.com/office/officeart/2005/8/layout/radial1"/>
    <dgm:cxn modelId="{E07AC919-6FE5-43C4-B718-2F69C42B2C58}" type="presOf" srcId="{2AF20A3C-377C-46D1-85A6-9CDD1C9D36C7}" destId="{2EAC42F2-0043-4E2D-BF34-972B695AEC1E}" srcOrd="0" destOrd="0" presId="urn:microsoft.com/office/officeart/2005/8/layout/radial1"/>
    <dgm:cxn modelId="{5E77A3DF-91BB-4F46-A2AB-C2A67B1B2783}" type="presOf" srcId="{EC88C6A0-3919-4B71-912A-9C7DEFB37BF7}" destId="{711F274E-4572-4DAA-949E-EBB2C6227204}" srcOrd="0" destOrd="0" presId="urn:microsoft.com/office/officeart/2005/8/layout/radial1"/>
    <dgm:cxn modelId="{3DD432FA-4DC7-463B-9B25-CE053885DF4B}" type="presOf" srcId="{5B5A8EC3-C9C2-4075-A5CE-53C17759E592}" destId="{828AB981-99D7-4402-BE9F-B078FC8B2B51}" srcOrd="0" destOrd="0" presId="urn:microsoft.com/office/officeart/2005/8/layout/radial1"/>
    <dgm:cxn modelId="{050FF200-F28F-462E-90B1-59D3700EF6DE}" srcId="{9D996647-2ACA-45C5-97F4-117A4846E4E8}" destId="{5B5A8EC3-C9C2-4075-A5CE-53C17759E592}" srcOrd="3" destOrd="0" parTransId="{2AF20A3C-377C-46D1-85A6-9CDD1C9D36C7}" sibTransId="{35A415F7-58B9-4546-BB8F-A494C29431DD}"/>
    <dgm:cxn modelId="{6E6E697C-0032-410E-8AD3-93330C31A5D4}" srcId="{EC88C6A0-3919-4B71-912A-9C7DEFB37BF7}" destId="{9D996647-2ACA-45C5-97F4-117A4846E4E8}" srcOrd="0" destOrd="0" parTransId="{96DC8EDD-A0AC-4F1B-9BDC-9F64F4E932F4}" sibTransId="{50E88556-3A32-4208-811B-A402502FC086}"/>
    <dgm:cxn modelId="{DEFC60B3-01F9-487F-8945-46294B010111}" type="presOf" srcId="{9D996647-2ACA-45C5-97F4-117A4846E4E8}" destId="{1DD43AE8-4E83-4A23-96B8-5EDF48281CC3}" srcOrd="0" destOrd="0" presId="urn:microsoft.com/office/officeart/2005/8/layout/radial1"/>
    <dgm:cxn modelId="{787A1001-3FEF-4CED-A1E7-0BB033EB76C8}" type="presOf" srcId="{87F7D7E3-8150-44BD-A72D-86252123E733}" destId="{0134B9E5-6C76-4503-9A0F-BF8AE9C58DB2}" srcOrd="0" destOrd="0" presId="urn:microsoft.com/office/officeart/2005/8/layout/radial1"/>
    <dgm:cxn modelId="{ADBC98B3-D502-43CA-A702-5C4F9AA43011}" type="presOf" srcId="{F4CDFEF3-11A0-4A7F-A9F6-0E5C724B4F84}" destId="{9F0A58D8-B66E-48AF-A227-C9E579E66ADE}" srcOrd="0" destOrd="0" presId="urn:microsoft.com/office/officeart/2005/8/layout/radial1"/>
    <dgm:cxn modelId="{A53EFA6B-C153-4B48-8D47-4B646013B1B4}" type="presOf" srcId="{7D9ABC02-B600-4EE6-9DA6-B26393F5A2E8}" destId="{85300BB3-CEE4-4150-8F09-8C25BCF65057}" srcOrd="0" destOrd="0" presId="urn:microsoft.com/office/officeart/2005/8/layout/radial1"/>
    <dgm:cxn modelId="{26F63083-2C13-4DB1-877B-4CBEEA99BE09}" srcId="{9D996647-2ACA-45C5-97F4-117A4846E4E8}" destId="{3278CDCC-C67B-4F73-B89A-B867C27FB664}" srcOrd="4" destOrd="0" parTransId="{1980D125-050E-4136-BE9A-FFDF47D9DEAE}" sibTransId="{CC877BC7-B8A6-4A13-88DE-BD2DC3ECF63D}"/>
    <dgm:cxn modelId="{7360F531-8E3C-4230-8630-A3A89D29CE12}" type="presOf" srcId="{0182CC7D-5A47-4981-9292-C6064105668D}" destId="{2574B4FD-622B-4BD3-8047-5E046810785B}" srcOrd="1" destOrd="0" presId="urn:microsoft.com/office/officeart/2005/8/layout/radial1"/>
    <dgm:cxn modelId="{8EACA8E8-7A35-4314-BDA2-635979061E8D}" type="presParOf" srcId="{711F274E-4572-4DAA-949E-EBB2C6227204}" destId="{1DD43AE8-4E83-4A23-96B8-5EDF48281CC3}" srcOrd="0" destOrd="0" presId="urn:microsoft.com/office/officeart/2005/8/layout/radial1"/>
    <dgm:cxn modelId="{218B34CE-EBC6-4819-BB2B-FFAB377A5C84}" type="presParOf" srcId="{711F274E-4572-4DAA-949E-EBB2C6227204}" destId="{E09541DD-9826-4D51-B016-9A50382156E8}" srcOrd="1" destOrd="0" presId="urn:microsoft.com/office/officeart/2005/8/layout/radial1"/>
    <dgm:cxn modelId="{FE6C233B-72FB-467D-8E1D-984AA0E0BCEC}" type="presParOf" srcId="{E09541DD-9826-4D51-B016-9A50382156E8}" destId="{2574B4FD-622B-4BD3-8047-5E046810785B}" srcOrd="0" destOrd="0" presId="urn:microsoft.com/office/officeart/2005/8/layout/radial1"/>
    <dgm:cxn modelId="{7A9480B1-F8B7-445B-BF1B-F8455BC653DB}" type="presParOf" srcId="{711F274E-4572-4DAA-949E-EBB2C6227204}" destId="{7DDDBB31-45B3-4A69-A004-F4D45E9D7E26}" srcOrd="2" destOrd="0" presId="urn:microsoft.com/office/officeart/2005/8/layout/radial1"/>
    <dgm:cxn modelId="{CFC4CEE5-D1FA-4CB9-93D1-D464648A9C16}" type="presParOf" srcId="{711F274E-4572-4DAA-949E-EBB2C6227204}" destId="{9F0A58D8-B66E-48AF-A227-C9E579E66ADE}" srcOrd="3" destOrd="0" presId="urn:microsoft.com/office/officeart/2005/8/layout/radial1"/>
    <dgm:cxn modelId="{D74E8EE3-4115-40CD-B631-43B3ADFDE5AF}" type="presParOf" srcId="{9F0A58D8-B66E-48AF-A227-C9E579E66ADE}" destId="{81BF3F85-2F91-4DEC-84BF-2205A4071F54}" srcOrd="0" destOrd="0" presId="urn:microsoft.com/office/officeart/2005/8/layout/radial1"/>
    <dgm:cxn modelId="{DED28510-451E-42DE-8C98-A5846AD4AA0F}" type="presParOf" srcId="{711F274E-4572-4DAA-949E-EBB2C6227204}" destId="{2F64C9F2-BED7-44ED-9F6B-B94EE30CAACC}" srcOrd="4" destOrd="0" presId="urn:microsoft.com/office/officeart/2005/8/layout/radial1"/>
    <dgm:cxn modelId="{AECEAA98-C89A-4971-9D47-700D839AD736}" type="presParOf" srcId="{711F274E-4572-4DAA-949E-EBB2C6227204}" destId="{85300BB3-CEE4-4150-8F09-8C25BCF65057}" srcOrd="5" destOrd="0" presId="urn:microsoft.com/office/officeart/2005/8/layout/radial1"/>
    <dgm:cxn modelId="{403FA63E-DE08-4AFC-847B-BCE37FE7C42B}" type="presParOf" srcId="{85300BB3-CEE4-4150-8F09-8C25BCF65057}" destId="{C5F559B8-B144-40EA-95B1-D817B3E7F329}" srcOrd="0" destOrd="0" presId="urn:microsoft.com/office/officeart/2005/8/layout/radial1"/>
    <dgm:cxn modelId="{59CFEE94-3A58-4B31-8FB1-D574126B457D}" type="presParOf" srcId="{711F274E-4572-4DAA-949E-EBB2C6227204}" destId="{680BA3F8-EEFB-4537-A7AA-B5CEC697D089}" srcOrd="6" destOrd="0" presId="urn:microsoft.com/office/officeart/2005/8/layout/radial1"/>
    <dgm:cxn modelId="{3627B4EC-021F-4969-99BA-0574E0F7E887}" type="presParOf" srcId="{711F274E-4572-4DAA-949E-EBB2C6227204}" destId="{2EAC42F2-0043-4E2D-BF34-972B695AEC1E}" srcOrd="7" destOrd="0" presId="urn:microsoft.com/office/officeart/2005/8/layout/radial1"/>
    <dgm:cxn modelId="{DAFE31A5-7768-48E9-95E8-C44F7F214B3C}" type="presParOf" srcId="{2EAC42F2-0043-4E2D-BF34-972B695AEC1E}" destId="{9A77E921-B473-4241-9D1E-0C7E1FA4595F}" srcOrd="0" destOrd="0" presId="urn:microsoft.com/office/officeart/2005/8/layout/radial1"/>
    <dgm:cxn modelId="{A3FC61DD-A0B1-4EAB-9D99-8EB728133AB3}" type="presParOf" srcId="{711F274E-4572-4DAA-949E-EBB2C6227204}" destId="{828AB981-99D7-4402-BE9F-B078FC8B2B51}" srcOrd="8" destOrd="0" presId="urn:microsoft.com/office/officeart/2005/8/layout/radial1"/>
    <dgm:cxn modelId="{5406B30E-0A9B-4D39-8D6B-3341E4805C32}" type="presParOf" srcId="{711F274E-4572-4DAA-949E-EBB2C6227204}" destId="{CFBEE2F4-B0D4-4C33-AA84-672BBBC56E0C}" srcOrd="9" destOrd="0" presId="urn:microsoft.com/office/officeart/2005/8/layout/radial1"/>
    <dgm:cxn modelId="{97E5AA21-2FA8-4A7B-A2B0-17EEC180C110}" type="presParOf" srcId="{CFBEE2F4-B0D4-4C33-AA84-672BBBC56E0C}" destId="{ABA1E420-F390-4ECB-B19B-C7243B7B78F1}" srcOrd="0" destOrd="0" presId="urn:microsoft.com/office/officeart/2005/8/layout/radial1"/>
    <dgm:cxn modelId="{0F913D83-6150-434A-AD9B-8033A41DB7D4}" type="presParOf" srcId="{711F274E-4572-4DAA-949E-EBB2C6227204}" destId="{5DB2D94E-73F8-4742-8F8C-27D92968C226}" srcOrd="10" destOrd="0" presId="urn:microsoft.com/office/officeart/2005/8/layout/radial1"/>
    <dgm:cxn modelId="{256550D0-7286-4C4A-BA25-1328AC8D374F}" type="presParOf" srcId="{711F274E-4572-4DAA-949E-EBB2C6227204}" destId="{0134B9E5-6C76-4503-9A0F-BF8AE9C58DB2}" srcOrd="11" destOrd="0" presId="urn:microsoft.com/office/officeart/2005/8/layout/radial1"/>
    <dgm:cxn modelId="{C79920E1-A5D3-4CF1-8483-E30F26A6F17F}" type="presParOf" srcId="{0134B9E5-6C76-4503-9A0F-BF8AE9C58DB2}" destId="{1BC1BA9A-DA30-4BA9-9E60-27F29C59487C}" srcOrd="0" destOrd="0" presId="urn:microsoft.com/office/officeart/2005/8/layout/radial1"/>
    <dgm:cxn modelId="{36EB3F83-B14B-4174-A638-79ECE06712CA}" type="presParOf" srcId="{711F274E-4572-4DAA-949E-EBB2C6227204}" destId="{8FEE060E-3B10-4CE2-B8E2-1F137002AF11}" srcOrd="12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স্বাগতম</a:t>
            </a:r>
            <a:endParaRPr lang="en-US" dirty="0"/>
          </a:p>
        </p:txBody>
      </p:sp>
      <p:pic>
        <p:nvPicPr>
          <p:cNvPr id="3" name="Picture 2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24000"/>
            <a:ext cx="8229600" cy="47244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t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29" y="838200"/>
            <a:ext cx="2890670" cy="6019800"/>
          </a:xfrm>
          <a:prstGeom prst="rect">
            <a:avLst/>
          </a:prstGeom>
        </p:spPr>
      </p:pic>
      <p:pic>
        <p:nvPicPr>
          <p:cNvPr id="3" name="Picture 2" descr="gt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2396" y="838200"/>
            <a:ext cx="2691204" cy="6019799"/>
          </a:xfrm>
          <a:prstGeom prst="rect">
            <a:avLst/>
          </a:prstGeom>
        </p:spPr>
      </p:pic>
      <p:pic>
        <p:nvPicPr>
          <p:cNvPr id="4" name="Picture 3" descr="gt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838200"/>
            <a:ext cx="3048000" cy="60198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143000" y="0"/>
            <a:ext cx="6858000" cy="6096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ছাগল গুলো সাদা,কালো,লাল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838200"/>
            <a:ext cx="2514600" cy="5715000"/>
          </a:xfrm>
          <a:prstGeom prst="rect">
            <a:avLst/>
          </a:prstGeom>
        </p:spPr>
      </p:pic>
      <p:pic>
        <p:nvPicPr>
          <p:cNvPr id="3" name="Picture 2" descr="h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762000"/>
            <a:ext cx="2472690" cy="5818094"/>
          </a:xfrm>
          <a:prstGeom prst="rect">
            <a:avLst/>
          </a:prstGeom>
        </p:spPr>
      </p:pic>
      <p:pic>
        <p:nvPicPr>
          <p:cNvPr id="4" name="Picture 3" descr="h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7400" y="2971800"/>
            <a:ext cx="2415540" cy="1211580"/>
          </a:xfrm>
          <a:prstGeom prst="rect">
            <a:avLst/>
          </a:prstGeom>
        </p:spPr>
      </p:pic>
      <p:pic>
        <p:nvPicPr>
          <p:cNvPr id="5" name="Picture 4" descr="h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5500" y="762000"/>
            <a:ext cx="2933700" cy="58674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1371600" y="0"/>
            <a:ext cx="7772400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খামারে আছে মোরগ আর মোরগি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38200"/>
            <a:ext cx="7086600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মোড়্গ মুরগি এদিক ওদিক গুরা গুরি করে</a:t>
            </a:r>
          </a:p>
          <a:p>
            <a:r>
              <a:rPr lang="en-US" sz="3200" dirty="0" smtClean="0"/>
              <a:t>লালঝুটি মোরগ দেখতে  খুব সুন্দর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905000"/>
            <a:ext cx="4191000" cy="4724400"/>
          </a:xfrm>
          <a:prstGeom prst="rect">
            <a:avLst/>
          </a:prstGeom>
        </p:spPr>
      </p:pic>
      <p:pic>
        <p:nvPicPr>
          <p:cNvPr id="3" name="Picture 2" descr="d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1752600"/>
            <a:ext cx="3733800" cy="472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00200" y="152400"/>
            <a:ext cx="6781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মতি বিবি কুকুর পালেন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85800"/>
            <a:ext cx="7696200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কুকুর খামারের মোরগ মুরগি পাহারা দেয়।</a:t>
            </a:r>
          </a:p>
          <a:p>
            <a:r>
              <a:rPr lang="en-US" sz="3200" dirty="0" smtClean="0"/>
              <a:t>শিয়াল মুরগি খেতে আসলে কুকুর ঘেউ ঘেউ করে শিয়ালকে তাড়া করে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85800"/>
            <a:ext cx="7010400" cy="107721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হাস সকাল বেলাপ্যাক প্যাক করে ডাকে</a:t>
            </a:r>
          </a:p>
          <a:p>
            <a:r>
              <a:rPr lang="en-US" sz="3200" dirty="0" smtClean="0"/>
              <a:t>দল বেধে পুকুরে নামে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"/>
            <a:ext cx="4419600" cy="6324600"/>
          </a:xfrm>
          <a:prstGeom prst="rect">
            <a:avLst/>
          </a:prstGeom>
        </p:spPr>
      </p:pic>
      <p:pic>
        <p:nvPicPr>
          <p:cNvPr id="3" name="Picture 2" descr="d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228600"/>
            <a:ext cx="3886200" cy="617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600200"/>
            <a:ext cx="8382000" cy="5257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8800" y="0"/>
            <a:ext cx="4419600" cy="114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আল্লাহ হাফেজ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মাহফুজা খাতুন</a:t>
            </a:r>
          </a:p>
          <a:p>
            <a:r>
              <a:rPr lang="en-US" dirty="0" smtClean="0"/>
              <a:t>সহকারি শিক্ষক</a:t>
            </a:r>
          </a:p>
          <a:p>
            <a:r>
              <a:rPr lang="en-US" dirty="0" smtClean="0"/>
              <a:t>বড়ৈকান্দি বাহরুল উলুম দাখিল মাদ্রাসা</a:t>
            </a:r>
          </a:p>
          <a:p>
            <a:r>
              <a:rPr lang="en-US" dirty="0" smtClean="0"/>
              <a:t>কেরানীগঞ্জ,ঢাকা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শ্রেনী-দ্বিতীয়</a:t>
            </a:r>
          </a:p>
          <a:p>
            <a:r>
              <a:rPr lang="en-US" dirty="0" smtClean="0"/>
              <a:t>বিষয়-বাংলা</a:t>
            </a:r>
          </a:p>
          <a:p>
            <a:r>
              <a:rPr lang="en-US" dirty="0" smtClean="0"/>
              <a:t>অধ্যায়-খামার বাড়ির পশুপাখি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DD43AE8-4E83-4A23-96B8-5EDF48281C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1DD43AE8-4E83-4A23-96B8-5EDF48281C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09541DD-9826-4D51-B016-9A50382156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E09541DD-9826-4D51-B016-9A50382156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DDBB31-45B3-4A69-A004-F4D45E9D7E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7DDDBB31-45B3-4A69-A004-F4D45E9D7E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F0A58D8-B66E-48AF-A227-C9E579E66A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>
                                            <p:graphicEl>
                                              <a:dgm id="{9F0A58D8-B66E-48AF-A227-C9E579E66A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F64C9F2-BED7-44ED-9F6B-B94EE30CA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graphicEl>
                                              <a:dgm id="{2F64C9F2-BED7-44ED-9F6B-B94EE30CAA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5300BB3-CEE4-4150-8F09-8C25BCF650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">
                                            <p:graphicEl>
                                              <a:dgm id="{85300BB3-CEE4-4150-8F09-8C25BCF650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80BA3F8-EEFB-4537-A7AA-B5CEC697D0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graphicEl>
                                              <a:dgm id="{680BA3F8-EEFB-4537-A7AA-B5CEC697D0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EAC42F2-0043-4E2D-BF34-972B695AEC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graphicEl>
                                              <a:dgm id="{2EAC42F2-0043-4E2D-BF34-972B695AEC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28AB981-99D7-4402-BE9F-B078FC8B2B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graphicEl>
                                              <a:dgm id="{828AB981-99D7-4402-BE9F-B078FC8B2B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FBEE2F4-B0D4-4C33-AA84-672BBBC56E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">
                                            <p:graphicEl>
                                              <a:dgm id="{CFBEE2F4-B0D4-4C33-AA84-672BBBC56E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DB2D94E-73F8-4742-8F8C-27D92968C2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graphicEl>
                                              <a:dgm id="{5DB2D94E-73F8-4742-8F8C-27D92968C2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134B9E5-6C76-4503-9A0F-BF8AE9C58D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">
                                            <p:graphicEl>
                                              <a:dgm id="{0134B9E5-6C76-4503-9A0F-BF8AE9C58D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EE060E-3B10-4CE2-B8E2-1F137002AF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">
                                            <p:graphicEl>
                                              <a:dgm id="{8FEE060E-3B10-4CE2-B8E2-1F137002AF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7543800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এই পাঠ শেষে শিক্ষার্থীরা-</a:t>
            </a:r>
          </a:p>
          <a:p>
            <a:r>
              <a:rPr lang="en-US" sz="3600" dirty="0" smtClean="0"/>
              <a:t>খামারের পশুপাখির নাম বলতে পারবে</a:t>
            </a:r>
          </a:p>
          <a:p>
            <a:r>
              <a:rPr lang="en-US" sz="3600" dirty="0" smtClean="0"/>
              <a:t>ছাগলের রং বলতে পারবে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600200"/>
            <a:ext cx="4267200" cy="4876800"/>
          </a:xfrm>
          <a:prstGeom prst="rect">
            <a:avLst/>
          </a:prstGeom>
        </p:spPr>
      </p:pic>
      <p:pic>
        <p:nvPicPr>
          <p:cNvPr id="3" name="Picture 2" descr="t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600200"/>
            <a:ext cx="4114800" cy="48006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381000" y="228600"/>
            <a:ext cx="8229600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বাড়ির কাছে তিতাস নদী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8382000" cy="129266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dirty="0" smtClean="0"/>
              <a:t>গরু গুলো মাঠে চড়ে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" name="Picture 2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981200"/>
            <a:ext cx="84582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685800"/>
            <a:ext cx="66294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5400" dirty="0" smtClean="0"/>
              <a:t>গরু গুলো কোথায় চরে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62000"/>
            <a:ext cx="4191000" cy="5715000"/>
          </a:xfrm>
          <a:prstGeom prst="rect">
            <a:avLst/>
          </a:prstGeom>
        </p:spPr>
      </p:pic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838200"/>
            <a:ext cx="3962400" cy="563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g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0945"/>
            <a:ext cx="4340759" cy="5402255"/>
          </a:xfrm>
          <a:prstGeom prst="rect">
            <a:avLst/>
          </a:prstGeom>
        </p:spPr>
      </p:pic>
      <p:pic>
        <p:nvPicPr>
          <p:cNvPr id="3" name="Picture 2" descr="pg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143000"/>
            <a:ext cx="4724400" cy="541020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609600" y="0"/>
            <a:ext cx="8153400" cy="8382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কবুতর গুলো গম ও মটর খায় ।</a:t>
            </a:r>
          </a:p>
          <a:p>
            <a:pPr algn="ctr"/>
            <a:r>
              <a:rPr lang="en-US" dirty="0" smtClean="0"/>
              <a:t>এরা ইচ্ছে মতো উড়াউড়ি করে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110</Words>
  <Application>Microsoft Office PowerPoint</Application>
  <PresentationFormat>On-screen Show (4:3)</PresentationFormat>
  <Paragraphs>29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স্বাগতম</vt:lpstr>
      <vt:lpstr>পরিচিতি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REAZ UDDIN</dc:creator>
  <cp:lastModifiedBy>REAZ UDDIN</cp:lastModifiedBy>
  <cp:revision>47</cp:revision>
  <dcterms:created xsi:type="dcterms:W3CDTF">2006-08-16T00:00:00Z</dcterms:created>
  <dcterms:modified xsi:type="dcterms:W3CDTF">2017-09-23T06:22:14Z</dcterms:modified>
</cp:coreProperties>
</file>